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74" r:id="rId4"/>
    <p:sldId id="257" r:id="rId5"/>
    <p:sldId id="267" r:id="rId6"/>
    <p:sldId id="282" r:id="rId7"/>
    <p:sldId id="277" r:id="rId8"/>
    <p:sldId id="268" r:id="rId9"/>
    <p:sldId id="261" r:id="rId10"/>
    <p:sldId id="262" r:id="rId11"/>
    <p:sldId id="263" r:id="rId12"/>
    <p:sldId id="272" r:id="rId13"/>
    <p:sldId id="279" r:id="rId14"/>
    <p:sldId id="271" r:id="rId15"/>
    <p:sldId id="283" r:id="rId16"/>
    <p:sldId id="281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70" d="100"/>
          <a:sy n="70" d="100"/>
        </p:scale>
        <p:origin x="8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378A9-0D25-459C-B58A-ED2A7CA904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06AF6-98F0-4AC8-9999-740F12C8F469}">
      <dgm:prSet phldrT="[Text]" custT="1"/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</a:rPr>
            <a:t>১</a:t>
          </a:r>
          <a:endParaRPr lang="en-US" sz="4000" b="1" dirty="0">
            <a:solidFill>
              <a:schemeClr val="tx1"/>
            </a:solidFill>
          </a:endParaRPr>
        </a:p>
      </dgm:t>
    </dgm:pt>
    <dgm:pt modelId="{E3203B33-CA2C-4947-8272-E675F89D4B40}" type="parTrans" cxnId="{D83F921C-16B8-4638-AB8F-A2FBB1531231}">
      <dgm:prSet/>
      <dgm:spPr/>
      <dgm:t>
        <a:bodyPr/>
        <a:lstStyle/>
        <a:p>
          <a:endParaRPr lang="en-US"/>
        </a:p>
      </dgm:t>
    </dgm:pt>
    <dgm:pt modelId="{75353170-C666-49F1-9BFB-69DEAA57C2E8}" type="sibTrans" cxnId="{D83F921C-16B8-4638-AB8F-A2FBB1531231}">
      <dgm:prSet/>
      <dgm:spPr/>
      <dgm:t>
        <a:bodyPr/>
        <a:lstStyle/>
        <a:p>
          <a:endParaRPr lang="en-US"/>
        </a:p>
      </dgm:t>
    </dgm:pt>
    <dgm:pt modelId="{883994C5-E82F-4FA3-AE4A-B08E0CFF91F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C26C7A3-7575-4044-841A-6C5D66FD0636}" type="parTrans" cxnId="{7143E7BE-E057-4549-80B8-14AD839A6BB1}">
      <dgm:prSet/>
      <dgm:spPr/>
      <dgm:t>
        <a:bodyPr/>
        <a:lstStyle/>
        <a:p>
          <a:endParaRPr lang="en-US"/>
        </a:p>
      </dgm:t>
    </dgm:pt>
    <dgm:pt modelId="{B25E9263-F01B-41B8-B16B-D6A7469A30E8}" type="sibTrans" cxnId="{7143E7BE-E057-4549-80B8-14AD839A6BB1}">
      <dgm:prSet/>
      <dgm:spPr/>
      <dgm:t>
        <a:bodyPr/>
        <a:lstStyle/>
        <a:p>
          <a:endParaRPr lang="en-US"/>
        </a:p>
      </dgm:t>
    </dgm:pt>
    <dgm:pt modelId="{5FB4EA05-6192-45FE-8262-F55E1E8C88D1}">
      <dgm:prSet phldrT="[Text]" custT="1"/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</a:rPr>
            <a:t>২</a:t>
          </a:r>
          <a:endParaRPr lang="en-US" sz="4000" b="1" dirty="0">
            <a:solidFill>
              <a:schemeClr val="tx1"/>
            </a:solidFill>
          </a:endParaRPr>
        </a:p>
      </dgm:t>
    </dgm:pt>
    <dgm:pt modelId="{929C18A6-E7BF-4D24-B038-30F86C83553C}" type="parTrans" cxnId="{69019873-4ECB-493B-B6BE-9B804AC9BBD0}">
      <dgm:prSet/>
      <dgm:spPr/>
      <dgm:t>
        <a:bodyPr/>
        <a:lstStyle/>
        <a:p>
          <a:endParaRPr lang="en-US"/>
        </a:p>
      </dgm:t>
    </dgm:pt>
    <dgm:pt modelId="{0F796EDE-45DD-498A-A115-DD04973645E6}" type="sibTrans" cxnId="{69019873-4ECB-493B-B6BE-9B804AC9BBD0}">
      <dgm:prSet/>
      <dgm:spPr/>
      <dgm:t>
        <a:bodyPr/>
        <a:lstStyle/>
        <a:p>
          <a:endParaRPr lang="en-US"/>
        </a:p>
      </dgm:t>
    </dgm:pt>
    <dgm:pt modelId="{3756C7D8-A0CE-46B2-9B5C-F1CB4BA8A8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74F4D6F-0CE7-4FD0-A7CC-199C714F79B9}" type="parTrans" cxnId="{33E2C22E-B51C-417B-A3DF-FDCA3C7108FB}">
      <dgm:prSet/>
      <dgm:spPr/>
      <dgm:t>
        <a:bodyPr/>
        <a:lstStyle/>
        <a:p>
          <a:endParaRPr lang="en-US"/>
        </a:p>
      </dgm:t>
    </dgm:pt>
    <dgm:pt modelId="{5CB62917-F453-4169-87F8-D266AE225A6C}" type="sibTrans" cxnId="{33E2C22E-B51C-417B-A3DF-FDCA3C7108FB}">
      <dgm:prSet/>
      <dgm:spPr/>
      <dgm:t>
        <a:bodyPr/>
        <a:lstStyle/>
        <a:p>
          <a:endParaRPr lang="en-US"/>
        </a:p>
      </dgm:t>
    </dgm:pt>
    <dgm:pt modelId="{EE1F4A6C-A1B6-49AB-81D6-57A0526509DB}">
      <dgm:prSet phldrT="[Text]" custT="1"/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</a:rPr>
            <a:t>৩</a:t>
          </a:r>
          <a:endParaRPr lang="en-US" sz="4000" b="1" dirty="0">
            <a:solidFill>
              <a:schemeClr val="tx1"/>
            </a:solidFill>
          </a:endParaRPr>
        </a:p>
      </dgm:t>
    </dgm:pt>
    <dgm:pt modelId="{3E05C3B0-4317-48F4-8515-E2DF0B8DDEBC}" type="parTrans" cxnId="{6EE9E454-6D7D-4773-939F-3AE782674E01}">
      <dgm:prSet/>
      <dgm:spPr/>
      <dgm:t>
        <a:bodyPr/>
        <a:lstStyle/>
        <a:p>
          <a:endParaRPr lang="en-US"/>
        </a:p>
      </dgm:t>
    </dgm:pt>
    <dgm:pt modelId="{FD6322BC-AEC5-4DA1-887C-907205557DB7}" type="sibTrans" cxnId="{6EE9E454-6D7D-4773-939F-3AE782674E01}">
      <dgm:prSet/>
      <dgm:spPr/>
      <dgm:t>
        <a:bodyPr/>
        <a:lstStyle/>
        <a:p>
          <a:endParaRPr lang="en-US"/>
        </a:p>
      </dgm:t>
    </dgm:pt>
    <dgm:pt modelId="{C8789A97-1197-4BD6-9C2F-28AA56A8D9B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A74BB62-D1DA-4E52-A277-ECF57325448D}" type="parTrans" cxnId="{BA08B57B-E6E6-42FC-B8B1-83174A013C86}">
      <dgm:prSet/>
      <dgm:spPr/>
      <dgm:t>
        <a:bodyPr/>
        <a:lstStyle/>
        <a:p>
          <a:endParaRPr lang="en-US"/>
        </a:p>
      </dgm:t>
    </dgm:pt>
    <dgm:pt modelId="{245D91D5-0DD3-478E-A67F-4D1B1BF0E0CD}" type="sibTrans" cxnId="{BA08B57B-E6E6-42FC-B8B1-83174A013C86}">
      <dgm:prSet/>
      <dgm:spPr/>
      <dgm:t>
        <a:bodyPr/>
        <a:lstStyle/>
        <a:p>
          <a:endParaRPr lang="en-US"/>
        </a:p>
      </dgm:t>
    </dgm:pt>
    <dgm:pt modelId="{9DAEE803-E08E-41EB-A23D-4C3B9670F731}" type="pres">
      <dgm:prSet presAssocID="{007378A9-0D25-459C-B58A-ED2A7CA904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872661-FF1B-450C-A8A1-E2CF3C577960}" type="pres">
      <dgm:prSet presAssocID="{CD906AF6-98F0-4AC8-9999-740F12C8F469}" presName="composite" presStyleCnt="0"/>
      <dgm:spPr/>
    </dgm:pt>
    <dgm:pt modelId="{DB11A836-2D44-4DCD-8ED3-E0048C8DD414}" type="pres">
      <dgm:prSet presAssocID="{CD906AF6-98F0-4AC8-9999-740F12C8F4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82092-30C0-40DD-BE1D-F0D73C1C3811}" type="pres">
      <dgm:prSet presAssocID="{CD906AF6-98F0-4AC8-9999-740F12C8F469}" presName="descendantText" presStyleLbl="alignAcc1" presStyleIdx="0" presStyleCnt="3" custScaleY="634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3564F-7E18-4308-9BAA-EA77BBF86156}" type="pres">
      <dgm:prSet presAssocID="{75353170-C666-49F1-9BFB-69DEAA57C2E8}" presName="sp" presStyleCnt="0"/>
      <dgm:spPr/>
    </dgm:pt>
    <dgm:pt modelId="{BCDA80A7-4001-4652-B286-CF8D8B486681}" type="pres">
      <dgm:prSet presAssocID="{5FB4EA05-6192-45FE-8262-F55E1E8C88D1}" presName="composite" presStyleCnt="0"/>
      <dgm:spPr/>
    </dgm:pt>
    <dgm:pt modelId="{B474F748-8D20-453D-B630-86E3EFE67E41}" type="pres">
      <dgm:prSet presAssocID="{5FB4EA05-6192-45FE-8262-F55E1E8C88D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42B0F-CE97-4187-82FE-72B68A0A49A9}" type="pres">
      <dgm:prSet presAssocID="{5FB4EA05-6192-45FE-8262-F55E1E8C88D1}" presName="descendantText" presStyleLbl="alignAcc1" presStyleIdx="1" presStyleCnt="3" custScaleY="456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0EC4F-3DC4-47BC-873E-6E26E6C96AF1}" type="pres">
      <dgm:prSet presAssocID="{0F796EDE-45DD-498A-A115-DD04973645E6}" presName="sp" presStyleCnt="0"/>
      <dgm:spPr/>
    </dgm:pt>
    <dgm:pt modelId="{72A9BCAE-034F-4BF6-8341-E4B3FBE1B32D}" type="pres">
      <dgm:prSet presAssocID="{EE1F4A6C-A1B6-49AB-81D6-57A0526509DB}" presName="composite" presStyleCnt="0"/>
      <dgm:spPr/>
    </dgm:pt>
    <dgm:pt modelId="{9DF4A9E5-3004-429A-B08C-22E0587E86C5}" type="pres">
      <dgm:prSet presAssocID="{EE1F4A6C-A1B6-49AB-81D6-57A0526509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91B87-7DD2-4E43-AC1B-5906100060B0}" type="pres">
      <dgm:prSet presAssocID="{EE1F4A6C-A1B6-49AB-81D6-57A0526509DB}" presName="descendantText" presStyleLbl="alignAcc1" presStyleIdx="2" presStyleCnt="3" custScaleY="600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B0CA6-9281-416F-AEDB-050508D378E7}" type="presOf" srcId="{3756C7D8-A0CE-46B2-9B5C-F1CB4BA8A8E8}" destId="{56242B0F-CE97-4187-82FE-72B68A0A49A9}" srcOrd="0" destOrd="0" presId="urn:microsoft.com/office/officeart/2005/8/layout/chevron2"/>
    <dgm:cxn modelId="{69019873-4ECB-493B-B6BE-9B804AC9BBD0}" srcId="{007378A9-0D25-459C-B58A-ED2A7CA90410}" destId="{5FB4EA05-6192-45FE-8262-F55E1E8C88D1}" srcOrd="1" destOrd="0" parTransId="{929C18A6-E7BF-4D24-B038-30F86C83553C}" sibTransId="{0F796EDE-45DD-498A-A115-DD04973645E6}"/>
    <dgm:cxn modelId="{861217C3-7195-4FEB-A978-0C9FA05CAE89}" type="presOf" srcId="{5FB4EA05-6192-45FE-8262-F55E1E8C88D1}" destId="{B474F748-8D20-453D-B630-86E3EFE67E41}" srcOrd="0" destOrd="0" presId="urn:microsoft.com/office/officeart/2005/8/layout/chevron2"/>
    <dgm:cxn modelId="{2F16EBAD-5BB2-4130-BA40-AA2F7C3E07C8}" type="presOf" srcId="{C8789A97-1197-4BD6-9C2F-28AA56A8D9BF}" destId="{C3091B87-7DD2-4E43-AC1B-5906100060B0}" srcOrd="0" destOrd="0" presId="urn:microsoft.com/office/officeart/2005/8/layout/chevron2"/>
    <dgm:cxn modelId="{4857F0FC-7EBD-4382-8548-B28AE0963358}" type="presOf" srcId="{CD906AF6-98F0-4AC8-9999-740F12C8F469}" destId="{DB11A836-2D44-4DCD-8ED3-E0048C8DD414}" srcOrd="0" destOrd="0" presId="urn:microsoft.com/office/officeart/2005/8/layout/chevron2"/>
    <dgm:cxn modelId="{008D4ACC-CDFA-408B-9843-EF93F9F41F08}" type="presOf" srcId="{007378A9-0D25-459C-B58A-ED2A7CA90410}" destId="{9DAEE803-E08E-41EB-A23D-4C3B9670F731}" srcOrd="0" destOrd="0" presId="urn:microsoft.com/office/officeart/2005/8/layout/chevron2"/>
    <dgm:cxn modelId="{3C8D6CEF-08C6-41BB-88DD-869FACC551EE}" type="presOf" srcId="{883994C5-E82F-4FA3-AE4A-B08E0CFF91F5}" destId="{4EB82092-30C0-40DD-BE1D-F0D73C1C3811}" srcOrd="0" destOrd="0" presId="urn:microsoft.com/office/officeart/2005/8/layout/chevron2"/>
    <dgm:cxn modelId="{D83F921C-16B8-4638-AB8F-A2FBB1531231}" srcId="{007378A9-0D25-459C-B58A-ED2A7CA90410}" destId="{CD906AF6-98F0-4AC8-9999-740F12C8F469}" srcOrd="0" destOrd="0" parTransId="{E3203B33-CA2C-4947-8272-E675F89D4B40}" sibTransId="{75353170-C666-49F1-9BFB-69DEAA57C2E8}"/>
    <dgm:cxn modelId="{6EE9E454-6D7D-4773-939F-3AE782674E01}" srcId="{007378A9-0D25-459C-B58A-ED2A7CA90410}" destId="{EE1F4A6C-A1B6-49AB-81D6-57A0526509DB}" srcOrd="2" destOrd="0" parTransId="{3E05C3B0-4317-48F4-8515-E2DF0B8DDEBC}" sibTransId="{FD6322BC-AEC5-4DA1-887C-907205557DB7}"/>
    <dgm:cxn modelId="{33E2C22E-B51C-417B-A3DF-FDCA3C7108FB}" srcId="{5FB4EA05-6192-45FE-8262-F55E1E8C88D1}" destId="{3756C7D8-A0CE-46B2-9B5C-F1CB4BA8A8E8}" srcOrd="0" destOrd="0" parTransId="{774F4D6F-0CE7-4FD0-A7CC-199C714F79B9}" sibTransId="{5CB62917-F453-4169-87F8-D266AE225A6C}"/>
    <dgm:cxn modelId="{BA08B57B-E6E6-42FC-B8B1-83174A013C86}" srcId="{EE1F4A6C-A1B6-49AB-81D6-57A0526509DB}" destId="{C8789A97-1197-4BD6-9C2F-28AA56A8D9BF}" srcOrd="0" destOrd="0" parTransId="{7A74BB62-D1DA-4E52-A277-ECF57325448D}" sibTransId="{245D91D5-0DD3-478E-A67F-4D1B1BF0E0CD}"/>
    <dgm:cxn modelId="{7340A1A3-D8CC-4078-B316-5B0C78DC5F14}" type="presOf" srcId="{EE1F4A6C-A1B6-49AB-81D6-57A0526509DB}" destId="{9DF4A9E5-3004-429A-B08C-22E0587E86C5}" srcOrd="0" destOrd="0" presId="urn:microsoft.com/office/officeart/2005/8/layout/chevron2"/>
    <dgm:cxn modelId="{7143E7BE-E057-4549-80B8-14AD839A6BB1}" srcId="{CD906AF6-98F0-4AC8-9999-740F12C8F469}" destId="{883994C5-E82F-4FA3-AE4A-B08E0CFF91F5}" srcOrd="0" destOrd="0" parTransId="{5C26C7A3-7575-4044-841A-6C5D66FD0636}" sibTransId="{B25E9263-F01B-41B8-B16B-D6A7469A30E8}"/>
    <dgm:cxn modelId="{125ED464-BF0D-4BC5-BFFA-6C9EB82BF37E}" type="presParOf" srcId="{9DAEE803-E08E-41EB-A23D-4C3B9670F731}" destId="{04872661-FF1B-450C-A8A1-E2CF3C577960}" srcOrd="0" destOrd="0" presId="urn:microsoft.com/office/officeart/2005/8/layout/chevron2"/>
    <dgm:cxn modelId="{64650ADE-B0C3-4583-8F8A-A75CE7ACD102}" type="presParOf" srcId="{04872661-FF1B-450C-A8A1-E2CF3C577960}" destId="{DB11A836-2D44-4DCD-8ED3-E0048C8DD414}" srcOrd="0" destOrd="0" presId="urn:microsoft.com/office/officeart/2005/8/layout/chevron2"/>
    <dgm:cxn modelId="{32A8D0CB-1762-4B9C-AF55-FB7EF2ADA3DB}" type="presParOf" srcId="{04872661-FF1B-450C-A8A1-E2CF3C577960}" destId="{4EB82092-30C0-40DD-BE1D-F0D73C1C3811}" srcOrd="1" destOrd="0" presId="urn:microsoft.com/office/officeart/2005/8/layout/chevron2"/>
    <dgm:cxn modelId="{6502CFEB-27C6-435E-BD72-5FE722633F8A}" type="presParOf" srcId="{9DAEE803-E08E-41EB-A23D-4C3B9670F731}" destId="{38A3564F-7E18-4308-9BAA-EA77BBF86156}" srcOrd="1" destOrd="0" presId="urn:microsoft.com/office/officeart/2005/8/layout/chevron2"/>
    <dgm:cxn modelId="{F2663346-260C-4F7F-80D1-FC44DC1A7F06}" type="presParOf" srcId="{9DAEE803-E08E-41EB-A23D-4C3B9670F731}" destId="{BCDA80A7-4001-4652-B286-CF8D8B486681}" srcOrd="2" destOrd="0" presId="urn:microsoft.com/office/officeart/2005/8/layout/chevron2"/>
    <dgm:cxn modelId="{894272CA-F0C6-4F79-AF3F-B46A7D871465}" type="presParOf" srcId="{BCDA80A7-4001-4652-B286-CF8D8B486681}" destId="{B474F748-8D20-453D-B630-86E3EFE67E41}" srcOrd="0" destOrd="0" presId="urn:microsoft.com/office/officeart/2005/8/layout/chevron2"/>
    <dgm:cxn modelId="{F7BDBE63-5233-47C4-8224-F6A7D91C035A}" type="presParOf" srcId="{BCDA80A7-4001-4652-B286-CF8D8B486681}" destId="{56242B0F-CE97-4187-82FE-72B68A0A49A9}" srcOrd="1" destOrd="0" presId="urn:microsoft.com/office/officeart/2005/8/layout/chevron2"/>
    <dgm:cxn modelId="{C870B893-8DC8-4784-B057-BA2BAD56F89A}" type="presParOf" srcId="{9DAEE803-E08E-41EB-A23D-4C3B9670F731}" destId="{DF10EC4F-3DC4-47BC-873E-6E26E6C96AF1}" srcOrd="3" destOrd="0" presId="urn:microsoft.com/office/officeart/2005/8/layout/chevron2"/>
    <dgm:cxn modelId="{287A3F98-9574-450C-BC93-592FE39C74F8}" type="presParOf" srcId="{9DAEE803-E08E-41EB-A23D-4C3B9670F731}" destId="{72A9BCAE-034F-4BF6-8341-E4B3FBE1B32D}" srcOrd="4" destOrd="0" presId="urn:microsoft.com/office/officeart/2005/8/layout/chevron2"/>
    <dgm:cxn modelId="{AA4FC326-B1D8-4E09-8DC8-4DBDC83FEC01}" type="presParOf" srcId="{72A9BCAE-034F-4BF6-8341-E4B3FBE1B32D}" destId="{9DF4A9E5-3004-429A-B08C-22E0587E86C5}" srcOrd="0" destOrd="0" presId="urn:microsoft.com/office/officeart/2005/8/layout/chevron2"/>
    <dgm:cxn modelId="{0B894C6E-2825-46D3-B076-6BEA231DD640}" type="presParOf" srcId="{72A9BCAE-034F-4BF6-8341-E4B3FBE1B32D}" destId="{C3091B87-7DD2-4E43-AC1B-5906100060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B00BBB-E57B-4F39-BF8A-E0534A058273}" type="doc">
      <dgm:prSet loTypeId="urn:microsoft.com/office/officeart/2005/8/layout/cycle7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D4A075-5244-40B0-A85A-07B5DC6C1EA0}">
      <dgm:prSet phldrT="[Text]" custT="1"/>
      <dgm:spPr/>
      <dgm:t>
        <a:bodyPr/>
        <a:lstStyle/>
        <a:p>
          <a:r>
            <a:rPr lang="bn-BD" sz="7200" dirty="0" smtClean="0"/>
            <a:t>বাহক</a:t>
          </a:r>
          <a:endParaRPr lang="en-US" sz="7200" dirty="0"/>
        </a:p>
      </dgm:t>
    </dgm:pt>
    <dgm:pt modelId="{47D6F28A-07E3-4462-84C1-275EF78483B7}" type="parTrans" cxnId="{FA3FFBA1-9703-4973-9455-E8A7F6EC8510}">
      <dgm:prSet/>
      <dgm:spPr/>
      <dgm:t>
        <a:bodyPr/>
        <a:lstStyle/>
        <a:p>
          <a:endParaRPr lang="en-US"/>
        </a:p>
      </dgm:t>
    </dgm:pt>
    <dgm:pt modelId="{5D549095-4DFD-429B-890D-9DB6BC3FCA2E}" type="sibTrans" cxnId="{FA3FFBA1-9703-4973-9455-E8A7F6EC8510}">
      <dgm:prSet/>
      <dgm:spPr/>
      <dgm:t>
        <a:bodyPr/>
        <a:lstStyle/>
        <a:p>
          <a:endParaRPr lang="en-US"/>
        </a:p>
      </dgm:t>
    </dgm:pt>
    <dgm:pt modelId="{CB033CE9-72A9-4A8D-A181-703DCCBEE1CC}">
      <dgm:prSet phldrT="[Text]" custT="1"/>
      <dgm:spPr/>
      <dgm:t>
        <a:bodyPr/>
        <a:lstStyle/>
        <a:p>
          <a:r>
            <a:rPr lang="bn-BD" sz="6000" dirty="0" smtClean="0"/>
            <a:t>দাগকাটা</a:t>
          </a:r>
          <a:endParaRPr lang="en-US" sz="6000" dirty="0"/>
        </a:p>
      </dgm:t>
    </dgm:pt>
    <dgm:pt modelId="{8FE22AB4-2F36-4431-8091-B0E8AA91BDB3}" type="parTrans" cxnId="{1B51EEA3-A432-4666-82F3-399A2D311D43}">
      <dgm:prSet/>
      <dgm:spPr/>
      <dgm:t>
        <a:bodyPr/>
        <a:lstStyle/>
        <a:p>
          <a:endParaRPr lang="en-US"/>
        </a:p>
      </dgm:t>
    </dgm:pt>
    <dgm:pt modelId="{607525B5-FB11-426A-9A5A-2B29B3376399}" type="sibTrans" cxnId="{1B51EEA3-A432-4666-82F3-399A2D311D43}">
      <dgm:prSet/>
      <dgm:spPr/>
      <dgm:t>
        <a:bodyPr/>
        <a:lstStyle/>
        <a:p>
          <a:endParaRPr lang="en-US"/>
        </a:p>
      </dgm:t>
    </dgm:pt>
    <dgm:pt modelId="{800DB339-F205-42D0-A658-8EC7560EA34E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7200" dirty="0" smtClean="0"/>
            <a:t>হুকুম</a:t>
          </a:r>
          <a:endParaRPr lang="en-US" sz="7200" dirty="0"/>
        </a:p>
      </dgm:t>
    </dgm:pt>
    <dgm:pt modelId="{210FA712-C3DE-4C0F-B657-E1FF49F399EB}" type="parTrans" cxnId="{2907B4A3-F6DD-47E8-8C9D-C007566FEB51}">
      <dgm:prSet/>
      <dgm:spPr/>
      <dgm:t>
        <a:bodyPr/>
        <a:lstStyle/>
        <a:p>
          <a:endParaRPr lang="en-US"/>
        </a:p>
      </dgm:t>
    </dgm:pt>
    <dgm:pt modelId="{4A41F5A4-0327-4A32-97D0-25488DE18C8B}" type="sibTrans" cxnId="{2907B4A3-F6DD-47E8-8C9D-C007566FEB51}">
      <dgm:prSet/>
      <dgm:spPr/>
      <dgm:t>
        <a:bodyPr/>
        <a:lstStyle/>
        <a:p>
          <a:endParaRPr lang="en-US"/>
        </a:p>
      </dgm:t>
    </dgm:pt>
    <dgm:pt modelId="{E05D1A5C-DD2D-4B57-91E2-1DBB73179D8C}" type="pres">
      <dgm:prSet presAssocID="{BCB00BBB-E57B-4F39-BF8A-E0534A0582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54C42-7437-4735-8453-89A8C702C457}" type="pres">
      <dgm:prSet presAssocID="{FAD4A075-5244-40B0-A85A-07B5DC6C1EA0}" presName="node" presStyleLbl="node1" presStyleIdx="0" presStyleCnt="3" custScaleY="137832" custRadScaleRad="89540" custRadScaleInc="-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8863C-037B-4B53-A348-9C9306F0EAA8}" type="pres">
      <dgm:prSet presAssocID="{5D549095-4DFD-429B-890D-9DB6BC3FCA2E}" presName="sibTrans" presStyleLbl="sibTrans2D1" presStyleIdx="0" presStyleCnt="3" custScaleX="118931" custLinFactNeighborX="35143"/>
      <dgm:spPr/>
      <dgm:t>
        <a:bodyPr/>
        <a:lstStyle/>
        <a:p>
          <a:endParaRPr lang="en-US"/>
        </a:p>
      </dgm:t>
    </dgm:pt>
    <dgm:pt modelId="{D7002AFA-6396-444B-99B0-3419132387CF}" type="pres">
      <dgm:prSet presAssocID="{5D549095-4DFD-429B-890D-9DB6BC3FCA2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4D4B1BB-7ADB-4BA5-9EF9-13980517B816}" type="pres">
      <dgm:prSet presAssocID="{CB033CE9-72A9-4A8D-A181-703DCCBEE1CC}" presName="node" presStyleLbl="node1" presStyleIdx="1" presStyleCnt="3" custScaleX="108207" custScaleY="133591" custRadScaleRad="94803" custRadScaleInc="-6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F25B7-0FB7-4FC5-9888-A1B81AD9CA8F}" type="pres">
      <dgm:prSet presAssocID="{607525B5-FB11-426A-9A5A-2B29B3376399}" presName="sibTrans" presStyleLbl="sibTrans2D1" presStyleIdx="1" presStyleCnt="3" custScaleX="119458"/>
      <dgm:spPr/>
      <dgm:t>
        <a:bodyPr/>
        <a:lstStyle/>
        <a:p>
          <a:endParaRPr lang="en-US"/>
        </a:p>
      </dgm:t>
    </dgm:pt>
    <dgm:pt modelId="{4001F9DD-EC76-4C24-80A7-C713D0732FDD}" type="pres">
      <dgm:prSet presAssocID="{607525B5-FB11-426A-9A5A-2B29B33763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15BEA66-F30C-4AF8-A0CD-1791597A42E8}" type="pres">
      <dgm:prSet presAssocID="{800DB339-F205-42D0-A658-8EC7560EA34E}" presName="node" presStyleLbl="node1" presStyleIdx="2" presStyleCnt="3" custScaleX="99145" custScaleY="140470" custRadScaleRad="93005" custRadScaleInc="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3EB5F-985B-44DD-9FE5-F81078C644D5}" type="pres">
      <dgm:prSet presAssocID="{4A41F5A4-0327-4A32-97D0-25488DE18C8B}" presName="sibTrans" presStyleLbl="sibTrans2D1" presStyleIdx="2" presStyleCnt="3" custScaleX="124048" custLinFactNeighborX="-36094" custRadScaleRad="211675" custRadScaleInc="-2147483648"/>
      <dgm:spPr/>
      <dgm:t>
        <a:bodyPr/>
        <a:lstStyle/>
        <a:p>
          <a:endParaRPr lang="en-US"/>
        </a:p>
      </dgm:t>
    </dgm:pt>
    <dgm:pt modelId="{920C4621-13A5-4F4B-BED6-AA6DC5BC91A9}" type="pres">
      <dgm:prSet presAssocID="{4A41F5A4-0327-4A32-97D0-25488DE18C8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A3FFBA1-9703-4973-9455-E8A7F6EC8510}" srcId="{BCB00BBB-E57B-4F39-BF8A-E0534A058273}" destId="{FAD4A075-5244-40B0-A85A-07B5DC6C1EA0}" srcOrd="0" destOrd="0" parTransId="{47D6F28A-07E3-4462-84C1-275EF78483B7}" sibTransId="{5D549095-4DFD-429B-890D-9DB6BC3FCA2E}"/>
    <dgm:cxn modelId="{1B51EEA3-A432-4666-82F3-399A2D311D43}" srcId="{BCB00BBB-E57B-4F39-BF8A-E0534A058273}" destId="{CB033CE9-72A9-4A8D-A181-703DCCBEE1CC}" srcOrd="1" destOrd="0" parTransId="{8FE22AB4-2F36-4431-8091-B0E8AA91BDB3}" sibTransId="{607525B5-FB11-426A-9A5A-2B29B3376399}"/>
    <dgm:cxn modelId="{C376A84C-0112-4576-8313-CCA2DB47A9A3}" type="presOf" srcId="{4A41F5A4-0327-4A32-97D0-25488DE18C8B}" destId="{920C4621-13A5-4F4B-BED6-AA6DC5BC91A9}" srcOrd="1" destOrd="0" presId="urn:microsoft.com/office/officeart/2005/8/layout/cycle7"/>
    <dgm:cxn modelId="{96CC386C-4FCB-43CB-8199-57ADBF83C0E7}" type="presOf" srcId="{5D549095-4DFD-429B-890D-9DB6BC3FCA2E}" destId="{A308863C-037B-4B53-A348-9C9306F0EAA8}" srcOrd="0" destOrd="0" presId="urn:microsoft.com/office/officeart/2005/8/layout/cycle7"/>
    <dgm:cxn modelId="{904B717D-AD42-4355-A416-1C4C7BD802A4}" type="presOf" srcId="{800DB339-F205-42D0-A658-8EC7560EA34E}" destId="{A15BEA66-F30C-4AF8-A0CD-1791597A42E8}" srcOrd="0" destOrd="0" presId="urn:microsoft.com/office/officeart/2005/8/layout/cycle7"/>
    <dgm:cxn modelId="{8D93879A-7449-4DB4-BE93-30E6FEE46CD3}" type="presOf" srcId="{BCB00BBB-E57B-4F39-BF8A-E0534A058273}" destId="{E05D1A5C-DD2D-4B57-91E2-1DBB73179D8C}" srcOrd="0" destOrd="0" presId="urn:microsoft.com/office/officeart/2005/8/layout/cycle7"/>
    <dgm:cxn modelId="{2907B4A3-F6DD-47E8-8C9D-C007566FEB51}" srcId="{BCB00BBB-E57B-4F39-BF8A-E0534A058273}" destId="{800DB339-F205-42D0-A658-8EC7560EA34E}" srcOrd="2" destOrd="0" parTransId="{210FA712-C3DE-4C0F-B657-E1FF49F399EB}" sibTransId="{4A41F5A4-0327-4A32-97D0-25488DE18C8B}"/>
    <dgm:cxn modelId="{9E6AAC27-AC96-4448-840E-6579C70C4D67}" type="presOf" srcId="{607525B5-FB11-426A-9A5A-2B29B3376399}" destId="{134F25B7-0FB7-4FC5-9888-A1B81AD9CA8F}" srcOrd="0" destOrd="0" presId="urn:microsoft.com/office/officeart/2005/8/layout/cycle7"/>
    <dgm:cxn modelId="{53517227-E814-4E38-BA85-6AE2D98C9AA5}" type="presOf" srcId="{607525B5-FB11-426A-9A5A-2B29B3376399}" destId="{4001F9DD-EC76-4C24-80A7-C713D0732FDD}" srcOrd="1" destOrd="0" presId="urn:microsoft.com/office/officeart/2005/8/layout/cycle7"/>
    <dgm:cxn modelId="{19A3A30E-5502-4430-8477-3C7734BEE1E8}" type="presOf" srcId="{CB033CE9-72A9-4A8D-A181-703DCCBEE1CC}" destId="{E4D4B1BB-7ADB-4BA5-9EF9-13980517B816}" srcOrd="0" destOrd="0" presId="urn:microsoft.com/office/officeart/2005/8/layout/cycle7"/>
    <dgm:cxn modelId="{8495DFF4-C68B-49D3-B561-D3D869CA8D14}" type="presOf" srcId="{5D549095-4DFD-429B-890D-9DB6BC3FCA2E}" destId="{D7002AFA-6396-444B-99B0-3419132387CF}" srcOrd="1" destOrd="0" presId="urn:microsoft.com/office/officeart/2005/8/layout/cycle7"/>
    <dgm:cxn modelId="{BD3985D4-6464-416F-8FDA-093214CD6660}" type="presOf" srcId="{FAD4A075-5244-40B0-A85A-07B5DC6C1EA0}" destId="{EC854C42-7437-4735-8453-89A8C702C457}" srcOrd="0" destOrd="0" presId="urn:microsoft.com/office/officeart/2005/8/layout/cycle7"/>
    <dgm:cxn modelId="{17EDE59C-94DC-451E-B4CB-E9581F3DA1AA}" type="presOf" srcId="{4A41F5A4-0327-4A32-97D0-25488DE18C8B}" destId="{6543EB5F-985B-44DD-9FE5-F81078C644D5}" srcOrd="0" destOrd="0" presId="urn:microsoft.com/office/officeart/2005/8/layout/cycle7"/>
    <dgm:cxn modelId="{0BCF33EF-E728-4754-84BF-005D1D011B0D}" type="presParOf" srcId="{E05D1A5C-DD2D-4B57-91E2-1DBB73179D8C}" destId="{EC854C42-7437-4735-8453-89A8C702C457}" srcOrd="0" destOrd="0" presId="urn:microsoft.com/office/officeart/2005/8/layout/cycle7"/>
    <dgm:cxn modelId="{67EFFA07-9DB4-4E39-BC5F-D0E55238F862}" type="presParOf" srcId="{E05D1A5C-DD2D-4B57-91E2-1DBB73179D8C}" destId="{A308863C-037B-4B53-A348-9C9306F0EAA8}" srcOrd="1" destOrd="0" presId="urn:microsoft.com/office/officeart/2005/8/layout/cycle7"/>
    <dgm:cxn modelId="{42E3D569-0FA5-4B78-803C-8147D5C1EE61}" type="presParOf" srcId="{A308863C-037B-4B53-A348-9C9306F0EAA8}" destId="{D7002AFA-6396-444B-99B0-3419132387CF}" srcOrd="0" destOrd="0" presId="urn:microsoft.com/office/officeart/2005/8/layout/cycle7"/>
    <dgm:cxn modelId="{5544A1E8-6D5A-407F-B29B-6225B04FDBA2}" type="presParOf" srcId="{E05D1A5C-DD2D-4B57-91E2-1DBB73179D8C}" destId="{E4D4B1BB-7ADB-4BA5-9EF9-13980517B816}" srcOrd="2" destOrd="0" presId="urn:microsoft.com/office/officeart/2005/8/layout/cycle7"/>
    <dgm:cxn modelId="{5AC3E823-1CDA-482C-9287-342CE3FD3DC5}" type="presParOf" srcId="{E05D1A5C-DD2D-4B57-91E2-1DBB73179D8C}" destId="{134F25B7-0FB7-4FC5-9888-A1B81AD9CA8F}" srcOrd="3" destOrd="0" presId="urn:microsoft.com/office/officeart/2005/8/layout/cycle7"/>
    <dgm:cxn modelId="{7FB474D8-0420-475E-90C7-BE6CCBFA5124}" type="presParOf" srcId="{134F25B7-0FB7-4FC5-9888-A1B81AD9CA8F}" destId="{4001F9DD-EC76-4C24-80A7-C713D0732FDD}" srcOrd="0" destOrd="0" presId="urn:microsoft.com/office/officeart/2005/8/layout/cycle7"/>
    <dgm:cxn modelId="{986FFDCA-716D-4ABA-ACF9-63D2627A96E0}" type="presParOf" srcId="{E05D1A5C-DD2D-4B57-91E2-1DBB73179D8C}" destId="{A15BEA66-F30C-4AF8-A0CD-1791597A42E8}" srcOrd="4" destOrd="0" presId="urn:microsoft.com/office/officeart/2005/8/layout/cycle7"/>
    <dgm:cxn modelId="{9790F604-2C39-40FB-8724-59A230A7D4D4}" type="presParOf" srcId="{E05D1A5C-DD2D-4B57-91E2-1DBB73179D8C}" destId="{6543EB5F-985B-44DD-9FE5-F81078C644D5}" srcOrd="5" destOrd="0" presId="urn:microsoft.com/office/officeart/2005/8/layout/cycle7"/>
    <dgm:cxn modelId="{1E4A2299-E337-46E3-8297-DBAD5EE80EC6}" type="presParOf" srcId="{6543EB5F-985B-44DD-9FE5-F81078C644D5}" destId="{920C4621-13A5-4F4B-BED6-AA6DC5BC91A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1A836-2D44-4DCD-8ED3-E0048C8DD414}">
      <dsp:nvSpPr>
        <dsp:cNvPr id="0" name=""/>
        <dsp:cNvSpPr/>
      </dsp:nvSpPr>
      <dsp:spPr>
        <a:xfrm rot="5400000">
          <a:off x="-89145" y="1669256"/>
          <a:ext cx="594303" cy="416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</a:rPr>
            <a:t>১</a:t>
          </a:r>
          <a:endParaRPr lang="en-US" sz="4000" b="1" kern="1200" dirty="0">
            <a:solidFill>
              <a:schemeClr val="tx1"/>
            </a:solidFill>
          </a:endParaRPr>
        </a:p>
      </dsp:txBody>
      <dsp:txXfrm rot="-5400000">
        <a:off x="1" y="1788116"/>
        <a:ext cx="416012" cy="178291"/>
      </dsp:txXfrm>
    </dsp:sp>
    <dsp:sp modelId="{4EB82092-30C0-40DD-BE1D-F0D73C1C3811}">
      <dsp:nvSpPr>
        <dsp:cNvPr id="0" name=""/>
        <dsp:cNvSpPr/>
      </dsp:nvSpPr>
      <dsp:spPr>
        <a:xfrm rot="5400000">
          <a:off x="3553783" y="-2590632"/>
          <a:ext cx="2452446" cy="8727987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900" kern="1200" dirty="0"/>
        </a:p>
      </dsp:txBody>
      <dsp:txXfrm rot="-5400000">
        <a:off x="416013" y="666857"/>
        <a:ext cx="8608268" cy="2213008"/>
      </dsp:txXfrm>
    </dsp:sp>
    <dsp:sp modelId="{B474F748-8D20-453D-B630-86E3EFE67E41}">
      <dsp:nvSpPr>
        <dsp:cNvPr id="0" name=""/>
        <dsp:cNvSpPr/>
      </dsp:nvSpPr>
      <dsp:spPr>
        <a:xfrm rot="5400000">
          <a:off x="-89145" y="3734327"/>
          <a:ext cx="594303" cy="416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</a:rPr>
            <a:t>২</a:t>
          </a:r>
          <a:endParaRPr lang="en-US" sz="4000" b="1" kern="1200" dirty="0">
            <a:solidFill>
              <a:schemeClr val="tx1"/>
            </a:solidFill>
          </a:endParaRPr>
        </a:p>
      </dsp:txBody>
      <dsp:txXfrm rot="-5400000">
        <a:off x="1" y="3853187"/>
        <a:ext cx="416012" cy="178291"/>
      </dsp:txXfrm>
    </dsp:sp>
    <dsp:sp modelId="{56242B0F-CE97-4187-82FE-72B68A0A49A9}">
      <dsp:nvSpPr>
        <dsp:cNvPr id="0" name=""/>
        <dsp:cNvSpPr/>
      </dsp:nvSpPr>
      <dsp:spPr>
        <a:xfrm rot="5400000">
          <a:off x="3899058" y="-525662"/>
          <a:ext cx="1761894" cy="8727987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200" kern="1200" dirty="0"/>
        </a:p>
      </dsp:txBody>
      <dsp:txXfrm rot="-5400000">
        <a:off x="416012" y="3043393"/>
        <a:ext cx="8641978" cy="1589876"/>
      </dsp:txXfrm>
    </dsp:sp>
    <dsp:sp modelId="{9DF4A9E5-3004-429A-B08C-22E0587E86C5}">
      <dsp:nvSpPr>
        <dsp:cNvPr id="0" name=""/>
        <dsp:cNvSpPr/>
      </dsp:nvSpPr>
      <dsp:spPr>
        <a:xfrm rot="5400000">
          <a:off x="-89145" y="5732866"/>
          <a:ext cx="594303" cy="416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</a:rPr>
            <a:t>৩</a:t>
          </a:r>
          <a:endParaRPr lang="en-US" sz="4000" b="1" kern="1200" dirty="0">
            <a:solidFill>
              <a:schemeClr val="tx1"/>
            </a:solidFill>
          </a:endParaRPr>
        </a:p>
      </dsp:txBody>
      <dsp:txXfrm rot="-5400000">
        <a:off x="1" y="5851726"/>
        <a:ext cx="416012" cy="178291"/>
      </dsp:txXfrm>
    </dsp:sp>
    <dsp:sp modelId="{C3091B87-7DD2-4E43-AC1B-5906100060B0}">
      <dsp:nvSpPr>
        <dsp:cNvPr id="0" name=""/>
        <dsp:cNvSpPr/>
      </dsp:nvSpPr>
      <dsp:spPr>
        <a:xfrm rot="5400000">
          <a:off x="3620214" y="1472875"/>
          <a:ext cx="2319584" cy="8727987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200" kern="1200" dirty="0"/>
        </a:p>
      </dsp:txBody>
      <dsp:txXfrm rot="-5400000">
        <a:off x="416013" y="4790310"/>
        <a:ext cx="8614754" cy="2093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54C42-7437-4735-8453-89A8C702C457}">
      <dsp:nvSpPr>
        <dsp:cNvPr id="0" name=""/>
        <dsp:cNvSpPr/>
      </dsp:nvSpPr>
      <dsp:spPr>
        <a:xfrm>
          <a:off x="2667013" y="218351"/>
          <a:ext cx="3331964" cy="2296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/>
            <a:t>বাহক</a:t>
          </a:r>
          <a:endParaRPr lang="en-US" sz="7200" kern="1200" dirty="0"/>
        </a:p>
      </dsp:txBody>
      <dsp:txXfrm>
        <a:off x="2734268" y="285606"/>
        <a:ext cx="3197454" cy="2161746"/>
      </dsp:txXfrm>
    </dsp:sp>
    <dsp:sp modelId="{A308863C-037B-4B53-A348-9C9306F0EAA8}">
      <dsp:nvSpPr>
        <dsp:cNvPr id="0" name=""/>
        <dsp:cNvSpPr/>
      </dsp:nvSpPr>
      <dsp:spPr>
        <a:xfrm rot="3407193">
          <a:off x="5344233" y="3175561"/>
          <a:ext cx="1780256" cy="5830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519161" y="3292180"/>
        <a:ext cx="1430400" cy="349855"/>
      </dsp:txXfrm>
    </dsp:sp>
    <dsp:sp modelId="{E4D4B1BB-7ADB-4BA5-9EF9-13980517B816}">
      <dsp:nvSpPr>
        <dsp:cNvPr id="0" name=""/>
        <dsp:cNvSpPr/>
      </dsp:nvSpPr>
      <dsp:spPr>
        <a:xfrm>
          <a:off x="5257791" y="4419608"/>
          <a:ext cx="3605418" cy="2225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87685"/>
                <a:satOff val="6397"/>
                <a:lumOff val="8726"/>
                <a:alphaOff val="0"/>
                <a:shade val="63000"/>
                <a:satMod val="165000"/>
              </a:schemeClr>
            </a:gs>
            <a:gs pos="30000">
              <a:schemeClr val="accent3">
                <a:hueOff val="1187685"/>
                <a:satOff val="6397"/>
                <a:lumOff val="8726"/>
                <a:alphaOff val="0"/>
                <a:shade val="58000"/>
                <a:satMod val="165000"/>
              </a:schemeClr>
            </a:gs>
            <a:gs pos="75000">
              <a:schemeClr val="accent3">
                <a:hueOff val="1187685"/>
                <a:satOff val="6397"/>
                <a:lumOff val="8726"/>
                <a:alphaOff val="0"/>
                <a:shade val="30000"/>
                <a:satMod val="175000"/>
              </a:schemeClr>
            </a:gs>
            <a:gs pos="100000">
              <a:schemeClr val="accent3">
                <a:hueOff val="1187685"/>
                <a:satOff val="6397"/>
                <a:lumOff val="872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/>
            <a:t>দাগকাটা</a:t>
          </a:r>
          <a:endParaRPr lang="en-US" sz="6000" kern="1200" dirty="0"/>
        </a:p>
      </dsp:txBody>
      <dsp:txXfrm>
        <a:off x="5322977" y="4484794"/>
        <a:ext cx="3475046" cy="2095230"/>
      </dsp:txXfrm>
    </dsp:sp>
    <dsp:sp modelId="{134F25B7-0FB7-4FC5-9888-A1B81AD9CA8F}">
      <dsp:nvSpPr>
        <dsp:cNvPr id="0" name=""/>
        <dsp:cNvSpPr/>
      </dsp:nvSpPr>
      <dsp:spPr>
        <a:xfrm rot="10763014">
          <a:off x="3428221" y="5270323"/>
          <a:ext cx="1788144" cy="5830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87685"/>
                <a:satOff val="6397"/>
                <a:lumOff val="8726"/>
                <a:alphaOff val="0"/>
                <a:shade val="63000"/>
                <a:satMod val="165000"/>
              </a:schemeClr>
            </a:gs>
            <a:gs pos="30000">
              <a:schemeClr val="accent3">
                <a:hueOff val="1187685"/>
                <a:satOff val="6397"/>
                <a:lumOff val="8726"/>
                <a:alphaOff val="0"/>
                <a:shade val="58000"/>
                <a:satMod val="165000"/>
              </a:schemeClr>
            </a:gs>
            <a:gs pos="75000">
              <a:schemeClr val="accent3">
                <a:hueOff val="1187685"/>
                <a:satOff val="6397"/>
                <a:lumOff val="8726"/>
                <a:alphaOff val="0"/>
                <a:shade val="30000"/>
                <a:satMod val="175000"/>
              </a:schemeClr>
            </a:gs>
            <a:gs pos="100000">
              <a:schemeClr val="accent3">
                <a:hueOff val="1187685"/>
                <a:satOff val="6397"/>
                <a:lumOff val="872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603149" y="5386942"/>
        <a:ext cx="1438288" cy="349855"/>
      </dsp:txXfrm>
    </dsp:sp>
    <dsp:sp modelId="{A15BEA66-F30C-4AF8-A0CD-1791597A42E8}">
      <dsp:nvSpPr>
        <dsp:cNvPr id="0" name=""/>
        <dsp:cNvSpPr/>
      </dsp:nvSpPr>
      <dsp:spPr>
        <a:xfrm>
          <a:off x="83321" y="4419604"/>
          <a:ext cx="3303475" cy="23402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3000"/>
                <a:satMod val="165000"/>
              </a:schemeClr>
            </a:gs>
            <a:gs pos="30000">
              <a:schemeClr val="dk1">
                <a:shade val="58000"/>
                <a:satMod val="165000"/>
              </a:schemeClr>
            </a:gs>
            <a:gs pos="75000">
              <a:schemeClr val="dk1">
                <a:shade val="30000"/>
                <a:satMod val="175000"/>
              </a:schemeClr>
            </a:gs>
            <a:gs pos="100000">
              <a:schemeClr val="dk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/>
            <a:t>হুকুম</a:t>
          </a:r>
          <a:endParaRPr lang="en-US" sz="7200" kern="1200" dirty="0"/>
        </a:p>
      </dsp:txBody>
      <dsp:txXfrm>
        <a:off x="151863" y="4488146"/>
        <a:ext cx="3166391" cy="2203120"/>
      </dsp:txXfrm>
    </dsp:sp>
    <dsp:sp modelId="{6543EB5F-985B-44DD-9FE5-F81078C644D5}">
      <dsp:nvSpPr>
        <dsp:cNvPr id="0" name=""/>
        <dsp:cNvSpPr/>
      </dsp:nvSpPr>
      <dsp:spPr>
        <a:xfrm rot="18095875">
          <a:off x="1572075" y="3175559"/>
          <a:ext cx="1856851" cy="5830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375371"/>
                <a:satOff val="12794"/>
                <a:lumOff val="17452"/>
                <a:alphaOff val="0"/>
                <a:shade val="63000"/>
                <a:satMod val="165000"/>
              </a:schemeClr>
            </a:gs>
            <a:gs pos="30000">
              <a:schemeClr val="accent3">
                <a:hueOff val="2375371"/>
                <a:satOff val="12794"/>
                <a:lumOff val="17452"/>
                <a:alphaOff val="0"/>
                <a:shade val="58000"/>
                <a:satMod val="165000"/>
              </a:schemeClr>
            </a:gs>
            <a:gs pos="75000">
              <a:schemeClr val="accent3">
                <a:hueOff val="2375371"/>
                <a:satOff val="12794"/>
                <a:lumOff val="17452"/>
                <a:alphaOff val="0"/>
                <a:shade val="30000"/>
                <a:satMod val="175000"/>
              </a:schemeClr>
            </a:gs>
            <a:gs pos="100000">
              <a:schemeClr val="accent3">
                <a:hueOff val="2375371"/>
                <a:satOff val="12794"/>
                <a:lumOff val="1745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1747003" y="3292178"/>
        <a:ext cx="1506995" cy="349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717CA-16BA-4CDB-B915-9F09EF36C1AC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F1000-C851-4175-BF25-C3726C232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1000-C851-4175-BF25-C3726C2329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71600"/>
            <a:ext cx="8610600" cy="3733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MY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New Folder\CIMG1613.JPG"/>
          <p:cNvPicPr>
            <a:picLocks noChangeAspect="1" noChangeArrowheads="1"/>
          </p:cNvPicPr>
          <p:nvPr/>
        </p:nvPicPr>
        <p:blipFill rotWithShape="1">
          <a:blip r:embed="rId2"/>
          <a:srcRect t="6667" b="27778"/>
          <a:stretch/>
        </p:blipFill>
        <p:spPr bwMode="auto">
          <a:xfrm>
            <a:off x="0" y="457200"/>
            <a:ext cx="87630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3928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MY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057400"/>
            <a:ext cx="1371600" cy="369332"/>
          </a:xfrm>
          <a:prstGeom prst="rect">
            <a:avLst/>
          </a:prstGeom>
          <a:noFill/>
          <a:ln w="38100" cap="sq">
            <a:solidFill>
              <a:srgbClr val="000099"/>
            </a:solidFill>
            <a:prstDash val="sysDot"/>
            <a:bevel/>
          </a:ln>
        </p:spPr>
        <p:txBody>
          <a:bodyPr wrap="square" rtlCol="0">
            <a:spAutoFit/>
          </a:bodyPr>
          <a:lstStyle/>
          <a:p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905000"/>
            <a:ext cx="6254750" cy="742950"/>
          </a:xfrm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905000" y="193912"/>
            <a:ext cx="990600" cy="838200"/>
          </a:xfrm>
          <a:prstGeom prst="wedgeEllipseCallout">
            <a:avLst>
              <a:gd name="adj1" fmla="val -22211"/>
              <a:gd name="adj2" fmla="val 82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513" y="193912"/>
            <a:ext cx="8763000" cy="5257800"/>
            <a:chOff x="70513" y="193912"/>
            <a:chExt cx="8763000" cy="5257800"/>
          </a:xfrm>
        </p:grpSpPr>
        <p:grpSp>
          <p:nvGrpSpPr>
            <p:cNvPr id="2" name="Group 1"/>
            <p:cNvGrpSpPr/>
            <p:nvPr/>
          </p:nvGrpSpPr>
          <p:grpSpPr>
            <a:xfrm>
              <a:off x="70513" y="193912"/>
              <a:ext cx="8763000" cy="5257800"/>
              <a:chOff x="0" y="0"/>
              <a:chExt cx="8153400" cy="5257800"/>
            </a:xfrm>
          </p:grpSpPr>
          <p:pic>
            <p:nvPicPr>
              <p:cNvPr id="1026" name="Picture 2" descr="C:\Users\DELL\Desktop\New Folder\CIMG1614 - Copy.JP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b="23333"/>
              <a:stretch/>
            </p:blipFill>
            <p:spPr bwMode="auto">
              <a:xfrm>
                <a:off x="0" y="0"/>
                <a:ext cx="8153400" cy="52578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</p:pic>
          <p:sp>
            <p:nvSpPr>
              <p:cNvPr id="6" name="Diagonal Stripe 5"/>
              <p:cNvSpPr/>
              <p:nvPr/>
            </p:nvSpPr>
            <p:spPr>
              <a:xfrm>
                <a:off x="152400" y="1219200"/>
                <a:ext cx="2362200" cy="1905000"/>
              </a:xfrm>
              <a:prstGeom prst="diagStrip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19411366">
              <a:off x="393050" y="1953357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এন্ড কোং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1962050" y="323850"/>
            <a:ext cx="685800" cy="838200"/>
          </a:xfrm>
          <a:prstGeom prst="wedgeEllipseCallout">
            <a:avLst>
              <a:gd name="adj1" fmla="val -24813"/>
              <a:gd name="adj2" fmla="val 95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-381000"/>
          <a:ext cx="91440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534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কাজ-২</a:t>
            </a:r>
          </a:p>
          <a:p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চেকের বিভিন্ন 	প্রকারগুলো </a:t>
            </a: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লিখ?</a:t>
            </a:r>
            <a:r>
              <a:rPr lang="bn-BD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৫মিঃ</a:t>
            </a:r>
            <a:endParaRPr lang="bn-BD" sz="6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3352800"/>
            <a:ext cx="2819400" cy="830997"/>
          </a:xfrm>
          <a:prstGeom prst="rect">
            <a:avLst/>
          </a:prstGeom>
          <a:solidFill>
            <a:srgbClr val="92D050"/>
          </a:solidFill>
          <a:ln w="57150"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</a:rPr>
              <a:t>৩প্রকার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991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SutonnyMJ" pitchFamily="2" charset="0"/>
              </a:rPr>
              <a:t>1. †PK </a:t>
            </a:r>
            <a:r>
              <a:rPr lang="en-US" sz="3600" dirty="0" err="1">
                <a:latin typeface="SutonnyMJ" pitchFamily="2" charset="0"/>
              </a:rPr>
              <a:t>Kx</a:t>
            </a:r>
            <a:r>
              <a:rPr lang="en-US" sz="3600" dirty="0">
                <a:latin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SutonnyMJ" pitchFamily="2" charset="0"/>
              </a:rPr>
              <a:t>K. Pzw³i `</a:t>
            </a:r>
            <a:r>
              <a:rPr lang="en-US" sz="3600" dirty="0" err="1">
                <a:latin typeface="SutonnyMJ" pitchFamily="2" charset="0"/>
              </a:rPr>
              <a:t>wjj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bn-BD" sz="3600" dirty="0" smtClean="0">
                <a:latin typeface="SutonnyMJ" pitchFamily="2" charset="0"/>
              </a:rPr>
              <a:t>				</a:t>
            </a:r>
            <a:r>
              <a:rPr lang="en-US" sz="3600" dirty="0" smtClean="0">
                <a:latin typeface="SutonnyMJ" pitchFamily="2" charset="0"/>
              </a:rPr>
              <a:t>L</a:t>
            </a:r>
            <a:r>
              <a:rPr lang="en-US" sz="3600" dirty="0">
                <a:latin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</a:rPr>
              <a:t>wjwLZ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bvwUk</a:t>
            </a:r>
            <a:endParaRPr lang="en-US" sz="3600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SutonnyMJ" pitchFamily="2" charset="0"/>
              </a:rPr>
              <a:t>M. </a:t>
            </a:r>
            <a:r>
              <a:rPr lang="en-US" sz="3600" dirty="0" err="1">
                <a:latin typeface="SutonnyMJ" pitchFamily="2" charset="0"/>
              </a:rPr>
              <a:t>AvgvbZKvixi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wjwLZ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Av‡`k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bn-BD" sz="3600" dirty="0" smtClean="0">
                <a:latin typeface="SutonnyMJ" pitchFamily="2" charset="0"/>
              </a:rPr>
              <a:t>	</a:t>
            </a:r>
            <a:r>
              <a:rPr lang="en-US" sz="3600" dirty="0" smtClean="0">
                <a:latin typeface="SutonnyMJ" pitchFamily="2" charset="0"/>
              </a:rPr>
              <a:t>N</a:t>
            </a:r>
            <a:r>
              <a:rPr lang="en-US" sz="3600" dirty="0">
                <a:latin typeface="SutonnyMJ" pitchFamily="2" charset="0"/>
              </a:rPr>
              <a:t>. e¨w³MZ `</a:t>
            </a:r>
            <a:r>
              <a:rPr lang="en-US" sz="3600" dirty="0" err="1">
                <a:latin typeface="SutonnyMJ" pitchFamily="2" charset="0"/>
              </a:rPr>
              <a:t>wjj</a:t>
            </a:r>
            <a:r>
              <a:rPr lang="en-US" sz="3600" dirty="0">
                <a:latin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SutonnyMJ" pitchFamily="2" charset="0"/>
              </a:rPr>
              <a:t>2. </a:t>
            </a:r>
            <a:r>
              <a:rPr lang="en-US" sz="3600" dirty="0" err="1">
                <a:latin typeface="SutonnyMJ" pitchFamily="2" charset="0"/>
              </a:rPr>
              <a:t>e¨vsK</a:t>
            </a:r>
            <a:r>
              <a:rPr lang="en-US" sz="3600" dirty="0">
                <a:latin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</a:rPr>
              <a:t>Zvi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MÖvn‡Ki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ga¨Kvi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m¤úK</a:t>
            </a:r>
            <a:r>
              <a:rPr lang="en-US" sz="3600" dirty="0">
                <a:latin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</a:rPr>
              <a:t>g~jZ</a:t>
            </a:r>
            <a:r>
              <a:rPr lang="en-US" sz="3600" dirty="0">
                <a:latin typeface="SutonnyMJ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 err="1">
                <a:latin typeface="Advantage" panose="020B0600000000020000" pitchFamily="34" charset="0"/>
              </a:rPr>
              <a:t>i</a:t>
            </a:r>
            <a:r>
              <a:rPr lang="en-US" sz="3600" dirty="0">
                <a:latin typeface="Advantage" panose="020B0600000000020000" pitchFamily="34" charset="0"/>
              </a:rPr>
              <a:t>.  </a:t>
            </a:r>
            <a:r>
              <a:rPr lang="en-US" sz="3600" dirty="0">
                <a:latin typeface="SutonnyMJ" pitchFamily="2" charset="0"/>
              </a:rPr>
              <a:t>†</a:t>
            </a:r>
            <a:r>
              <a:rPr lang="en-US" sz="3600" dirty="0" err="1">
                <a:latin typeface="SutonnyMJ" pitchFamily="2" charset="0"/>
              </a:rPr>
              <a:t>WUi</a:t>
            </a:r>
            <a:r>
              <a:rPr lang="en-US" sz="3600" dirty="0">
                <a:latin typeface="SutonnyMJ" pitchFamily="2" charset="0"/>
              </a:rPr>
              <a:t>-†µ</a:t>
            </a:r>
            <a:r>
              <a:rPr lang="en-US" sz="3600" dirty="0" err="1">
                <a:latin typeface="SutonnyMJ" pitchFamily="2" charset="0"/>
              </a:rPr>
              <a:t>wWUi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m¤úK</a:t>
            </a:r>
            <a:r>
              <a:rPr lang="en-US" sz="3600" dirty="0">
                <a:latin typeface="SutonnyMJ" pitchFamily="2" charset="0"/>
              </a:rPr>
              <a:t>©</a:t>
            </a:r>
          </a:p>
          <a:p>
            <a:pPr marL="0" indent="0">
              <a:buNone/>
            </a:pPr>
            <a:r>
              <a:rPr lang="en-US" sz="3600" dirty="0">
                <a:latin typeface="Advantage" panose="020B0600000000020000" pitchFamily="34" charset="0"/>
              </a:rPr>
              <a:t>ii.</a:t>
            </a:r>
            <a:r>
              <a:rPr lang="en-US" sz="3600" dirty="0">
                <a:latin typeface="SutonnyMJ" pitchFamily="2" charset="0"/>
              </a:rPr>
              <a:t>  Pzw³e× </a:t>
            </a:r>
            <a:r>
              <a:rPr lang="en-US" sz="3600" dirty="0" err="1">
                <a:latin typeface="SutonnyMJ" pitchFamily="2" charset="0"/>
              </a:rPr>
              <a:t>m¤úK</a:t>
            </a:r>
            <a:r>
              <a:rPr lang="en-US" sz="3600" dirty="0">
                <a:latin typeface="SutonnyMJ" pitchFamily="2" charset="0"/>
              </a:rPr>
              <a:t>©</a:t>
            </a:r>
          </a:p>
          <a:p>
            <a:pPr marL="0" indent="0">
              <a:buNone/>
            </a:pPr>
            <a:r>
              <a:rPr lang="en-US" sz="3600" dirty="0">
                <a:latin typeface="Advantage" panose="020B0600000000020000" pitchFamily="34" charset="0"/>
              </a:rPr>
              <a:t>iii</a:t>
            </a:r>
            <a:r>
              <a:rPr lang="en-US" sz="3600" dirty="0">
                <a:latin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</a:rPr>
              <a:t>mvgvwRKZvi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m¤úK</a:t>
            </a:r>
            <a:r>
              <a:rPr lang="en-US" sz="3600" dirty="0">
                <a:latin typeface="SutonnyMJ" pitchFamily="2" charset="0"/>
              </a:rPr>
              <a:t>©</a:t>
            </a:r>
          </a:p>
          <a:p>
            <a:pPr marL="0" indent="0">
              <a:buNone/>
            </a:pPr>
            <a:r>
              <a:rPr lang="en-US" sz="3600" dirty="0" err="1">
                <a:latin typeface="SutonnyMJ" pitchFamily="2" charset="0"/>
              </a:rPr>
              <a:t>wb‡Pi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KvbwU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mwVK</a:t>
            </a:r>
            <a:r>
              <a:rPr lang="en-US" sz="3600" dirty="0">
                <a:latin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nn-NO" sz="3600" dirty="0">
                <a:latin typeface="SutonnyMJ" pitchFamily="2" charset="0"/>
              </a:rPr>
              <a:t>K. </a:t>
            </a:r>
            <a:r>
              <a:rPr lang="nn-NO" sz="3600" dirty="0">
                <a:latin typeface="Advantage" panose="020B0600000000020000" pitchFamily="34" charset="0"/>
              </a:rPr>
              <a:t>i</a:t>
            </a:r>
            <a:r>
              <a:rPr lang="nn-NO" sz="3600" dirty="0">
                <a:latin typeface="SutonnyMJ" pitchFamily="2" charset="0"/>
              </a:rPr>
              <a:t> I </a:t>
            </a:r>
            <a:r>
              <a:rPr lang="nn-NO" sz="3600" dirty="0">
                <a:latin typeface="Advantage" panose="020B0600000000020000" pitchFamily="34" charset="0"/>
              </a:rPr>
              <a:t>ii</a:t>
            </a:r>
            <a:r>
              <a:rPr lang="nn-NO" sz="3600" dirty="0">
                <a:latin typeface="SutonnyMJ" pitchFamily="2" charset="0"/>
              </a:rPr>
              <a:t>    L. </a:t>
            </a:r>
            <a:r>
              <a:rPr lang="nn-NO" sz="3600" dirty="0">
                <a:latin typeface="Advantage" panose="020B0600000000020000" pitchFamily="34" charset="0"/>
              </a:rPr>
              <a:t>ii</a:t>
            </a:r>
            <a:r>
              <a:rPr lang="nn-NO" sz="3600" dirty="0">
                <a:latin typeface="SutonnyMJ" pitchFamily="2" charset="0"/>
              </a:rPr>
              <a:t> I </a:t>
            </a:r>
            <a:r>
              <a:rPr lang="nn-NO" sz="3600" dirty="0">
                <a:latin typeface="Advantage" panose="020B0600000000020000" pitchFamily="34" charset="0"/>
              </a:rPr>
              <a:t>iii</a:t>
            </a:r>
            <a:r>
              <a:rPr lang="nn-NO" sz="3600" dirty="0">
                <a:latin typeface="SutonnyMJ" pitchFamily="2" charset="0"/>
              </a:rPr>
              <a:t> </a:t>
            </a:r>
            <a:r>
              <a:rPr lang="bn-BD" sz="3600" dirty="0" smtClean="0">
                <a:latin typeface="SutonnyMJ" pitchFamily="2" charset="0"/>
              </a:rPr>
              <a:t> </a:t>
            </a:r>
            <a:r>
              <a:rPr lang="nn-NO" sz="3600" dirty="0" smtClean="0">
                <a:latin typeface="SutonnyMJ" pitchFamily="2" charset="0"/>
              </a:rPr>
              <a:t>M</a:t>
            </a:r>
            <a:r>
              <a:rPr lang="nn-NO" sz="3600" dirty="0">
                <a:latin typeface="SutonnyMJ" pitchFamily="2" charset="0"/>
              </a:rPr>
              <a:t>. </a:t>
            </a:r>
            <a:r>
              <a:rPr lang="nn-NO" sz="3600" dirty="0">
                <a:latin typeface="Advantage" panose="020B0600000000020000" pitchFamily="34" charset="0"/>
              </a:rPr>
              <a:t>i </a:t>
            </a:r>
            <a:r>
              <a:rPr lang="nn-NO" sz="3600" dirty="0">
                <a:latin typeface="SutonnyMJ" pitchFamily="2" charset="0"/>
              </a:rPr>
              <a:t>I </a:t>
            </a:r>
            <a:r>
              <a:rPr lang="nn-NO" sz="3600" dirty="0">
                <a:latin typeface="Advantage" panose="020B0600000000020000" pitchFamily="34" charset="0"/>
              </a:rPr>
              <a:t>iii </a:t>
            </a:r>
            <a:r>
              <a:rPr lang="nn-NO" sz="3600" dirty="0">
                <a:latin typeface="SutonnyMJ" pitchFamily="2" charset="0"/>
              </a:rPr>
              <a:t>   N. </a:t>
            </a:r>
            <a:r>
              <a:rPr lang="nn-NO" sz="3600" dirty="0">
                <a:latin typeface="Advantage" panose="020B0600000000020000" pitchFamily="34" charset="0"/>
              </a:rPr>
              <a:t>i,</a:t>
            </a:r>
            <a:r>
              <a:rPr lang="nn-NO" sz="3600" dirty="0">
                <a:latin typeface="SutonnyMJ" pitchFamily="2" charset="0"/>
              </a:rPr>
              <a:t> </a:t>
            </a:r>
            <a:r>
              <a:rPr lang="nn-NO" sz="3600" dirty="0">
                <a:latin typeface="Advantage" panose="020B0600000000020000" pitchFamily="34" charset="0"/>
              </a:rPr>
              <a:t>ii</a:t>
            </a:r>
            <a:r>
              <a:rPr lang="nn-NO" sz="3600" dirty="0">
                <a:latin typeface="SutonnyMJ" pitchFamily="2" charset="0"/>
              </a:rPr>
              <a:t> I </a:t>
            </a:r>
            <a:r>
              <a:rPr lang="nn-NO" sz="3600" dirty="0">
                <a:latin typeface="Advantage" panose="020B0600000000020000" pitchFamily="34" charset="0"/>
              </a:rPr>
              <a:t>iii</a:t>
            </a:r>
            <a:r>
              <a:rPr lang="nn-NO" sz="3600" dirty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1219200"/>
            <a:ext cx="4572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1499" y="5029200"/>
            <a:ext cx="4572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0600" cy="18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অর্থ হস্তান্তরে নগদ এর চেয়ে চেক অধিক নিরাপদ- ব্যাখ্যা কর।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ren wearing ornaments made of water lily , the national flower of Bangladesh . Jessore , Bangladesh . September 16 , 2007 . stock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62" y="2057400"/>
            <a:ext cx="7278338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0"/>
            <a:ext cx="8153400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সবাইকেধন্যবাদ</a:t>
            </a:r>
            <a:endParaRPr lang="en-MY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685800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কিসের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cheque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1" y="838200"/>
            <a:ext cx="8387687" cy="3276599"/>
          </a:xfrm>
        </p:spPr>
      </p:pic>
      <p:pic>
        <p:nvPicPr>
          <p:cNvPr id="4" name="Content Placeholder 4" descr="chequ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8" y="3807028"/>
            <a:ext cx="8382000" cy="30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eque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372010" cy="2971800"/>
          </a:xfrm>
        </p:spPr>
      </p:pic>
      <p:pic>
        <p:nvPicPr>
          <p:cNvPr id="3" name="Picture 3" descr="C:\Users\DELL\Desktop\New Folder\CIMG1607.JPG"/>
          <p:cNvPicPr>
            <a:picLocks noChangeAspect="1" noChangeArrowheads="1"/>
          </p:cNvPicPr>
          <p:nvPr/>
        </p:nvPicPr>
        <p:blipFill rotWithShape="1">
          <a:blip r:embed="rId3"/>
          <a:srcRect t="9412" b="38824"/>
          <a:stretch/>
        </p:blipFill>
        <p:spPr bwMode="auto">
          <a:xfrm>
            <a:off x="170597" y="3352800"/>
            <a:ext cx="837201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4196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>
              <a:buNone/>
            </a:pPr>
            <a:r>
              <a:rPr lang="bn-BD" sz="72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চেক</a:t>
            </a:r>
            <a:r>
              <a:rPr lang="bn-BD" sz="7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Cheque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144655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dk1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</a:rPr>
              <a:t>সংগা ও প্রকারভেদ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New Folder\CIMG1613.JPG"/>
          <p:cNvPicPr>
            <a:picLocks noChangeAspect="1" noChangeArrowheads="1"/>
          </p:cNvPicPr>
          <p:nvPr/>
        </p:nvPicPr>
        <p:blipFill rotWithShape="1">
          <a:blip r:embed="rId2"/>
          <a:srcRect t="14444" b="30001"/>
          <a:stretch/>
        </p:blipFill>
        <p:spPr bwMode="auto">
          <a:xfrm>
            <a:off x="152400" y="1371600"/>
            <a:ext cx="8407400" cy="3810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057400" y="838200"/>
            <a:ext cx="0" cy="1981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276600" y="685800"/>
            <a:ext cx="0" cy="2495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533400"/>
            <a:ext cx="0" cy="1657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ent-Up Arrow 9"/>
          <p:cNvSpPr/>
          <p:nvPr/>
        </p:nvSpPr>
        <p:spPr>
          <a:xfrm>
            <a:off x="1447800" y="4246728"/>
            <a:ext cx="520700" cy="16400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>
            <a:off x="5003800" y="3981734"/>
            <a:ext cx="520700" cy="1905000"/>
          </a:xfrm>
          <a:prstGeom prst="bentUpArrow">
            <a:avLst>
              <a:gd name="adj1" fmla="val 25000"/>
              <a:gd name="adj2" fmla="val 3286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>
            <a:off x="7467600" y="3281149"/>
            <a:ext cx="198119" cy="2667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39000" y="990600"/>
            <a:ext cx="76200" cy="2038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915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 বলতে কী বোঝায়?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				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৩মিঃ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5344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সমাধানঃব্যাংক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জমাকৃত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8762999" cy="5715000"/>
            <a:chOff x="1" y="0"/>
            <a:chExt cx="8153401" cy="5715000"/>
          </a:xfrm>
        </p:grpSpPr>
        <p:pic>
          <p:nvPicPr>
            <p:cNvPr id="5" name="Picture 2" descr="C:\Users\DELL\Desktop\New Folder\CIMG1613.JPG"/>
            <p:cNvPicPr>
              <a:picLocks noChangeAspect="1" noChangeArrowheads="1"/>
            </p:cNvPicPr>
            <p:nvPr/>
          </p:nvPicPr>
          <p:blipFill rotWithShape="1">
            <a:blip r:embed="rId3"/>
            <a:srcRect b="16667"/>
            <a:stretch/>
          </p:blipFill>
          <p:spPr bwMode="auto">
            <a:xfrm>
              <a:off x="1" y="0"/>
              <a:ext cx="8153401" cy="5715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895600" y="21906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rgbClr val="FFFF00"/>
                  </a:solidFill>
                </a:rPr>
                <a:t>নিজ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>
            <a:off x="3075129" y="171388"/>
            <a:ext cx="838200" cy="2013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72503" y="118330"/>
            <a:ext cx="838200" cy="2013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432</TotalTime>
  <Words>75</Words>
  <Application>Microsoft Office PowerPoint</Application>
  <PresentationFormat>On-screen Show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Advantage</vt:lpstr>
      <vt:lpstr>Calibri</vt:lpstr>
      <vt:lpstr>Century Schoolbook</vt:lpstr>
      <vt:lpstr>NikoshBAN</vt:lpstr>
      <vt:lpstr>SutonnyMJ</vt:lpstr>
      <vt:lpstr>Vrinda</vt:lpstr>
      <vt:lpstr>Wingdings</vt:lpstr>
      <vt:lpstr>Wingdings 2</vt:lpstr>
      <vt:lpstr>Oriel</vt:lpstr>
      <vt:lpstr>PowerPoint Presentation</vt:lpstr>
      <vt:lpstr>ছবিগুলো কিসের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156</cp:revision>
  <dcterms:created xsi:type="dcterms:W3CDTF">2006-08-16T00:00:00Z</dcterms:created>
  <dcterms:modified xsi:type="dcterms:W3CDTF">2015-03-16T02:26:27Z</dcterms:modified>
</cp:coreProperties>
</file>